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40288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5603C-EDA4-4133-8935-065512EA81EB}" v="68" dt="2022-05-30T14:50:09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929" autoAdjust="0"/>
  </p:normalViewPr>
  <p:slideViewPr>
    <p:cSldViewPr snapToGrid="0">
      <p:cViewPr varScale="1">
        <p:scale>
          <a:sx n="49" d="100"/>
          <a:sy n="49" d="100"/>
        </p:scale>
        <p:origin x="40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hseen Islam" userId="d7deef676712cf77" providerId="LiveId" clId="{7375603C-EDA4-4133-8935-065512EA81EB}"/>
    <pc:docChg chg="undo custSel modSld">
      <pc:chgData name="Tahseen Islam" userId="d7deef676712cf77" providerId="LiveId" clId="{7375603C-EDA4-4133-8935-065512EA81EB}" dt="2022-05-31T03:48:01.877" v="5398" actId="33524"/>
      <pc:docMkLst>
        <pc:docMk/>
      </pc:docMkLst>
      <pc:sldChg chg="addSp delSp modSp mod modNotesTx">
        <pc:chgData name="Tahseen Islam" userId="d7deef676712cf77" providerId="LiveId" clId="{7375603C-EDA4-4133-8935-065512EA81EB}" dt="2022-05-31T03:48:01.877" v="5398" actId="33524"/>
        <pc:sldMkLst>
          <pc:docMk/>
          <pc:sldMk cId="3102356396" sldId="256"/>
        </pc:sldMkLst>
        <pc:spChg chg="add del mod">
          <ac:chgData name="Tahseen Islam" userId="d7deef676712cf77" providerId="LiveId" clId="{7375603C-EDA4-4133-8935-065512EA81EB}" dt="2022-05-30T14:11:28.453" v="3715" actId="14100"/>
          <ac:spMkLst>
            <pc:docMk/>
            <pc:sldMk cId="3102356396" sldId="256"/>
            <ac:spMk id="2" creationId="{240EBF08-F618-C92D-1813-FE1A96C1D2EC}"/>
          </ac:spMkLst>
        </pc:spChg>
        <pc:spChg chg="add del mod">
          <ac:chgData name="Tahseen Islam" userId="d7deef676712cf77" providerId="LiveId" clId="{7375603C-EDA4-4133-8935-065512EA81EB}" dt="2022-05-30T13:44:09.181" v="2207"/>
          <ac:spMkLst>
            <pc:docMk/>
            <pc:sldMk cId="3102356396" sldId="256"/>
            <ac:spMk id="3" creationId="{AE7E6B17-7FE8-07A4-B73A-C19F8E45012D}"/>
          </ac:spMkLst>
        </pc:spChg>
        <pc:spChg chg="add del mod">
          <ac:chgData name="Tahseen Islam" userId="d7deef676712cf77" providerId="LiveId" clId="{7375603C-EDA4-4133-8935-065512EA81EB}" dt="2022-05-29T13:39:14.475" v="651"/>
          <ac:spMkLst>
            <pc:docMk/>
            <pc:sldMk cId="3102356396" sldId="256"/>
            <ac:spMk id="4" creationId="{1913242E-104A-2ADC-B759-FE474E7B6E2C}"/>
          </ac:spMkLst>
        </pc:spChg>
        <pc:spChg chg="add mod">
          <ac:chgData name="Tahseen Islam" userId="d7deef676712cf77" providerId="LiveId" clId="{7375603C-EDA4-4133-8935-065512EA81EB}" dt="2022-05-31T03:48:01.877" v="5398" actId="33524"/>
          <ac:spMkLst>
            <pc:docMk/>
            <pc:sldMk cId="3102356396" sldId="256"/>
            <ac:spMk id="4" creationId="{28B60AB4-A136-FABD-BA82-83C36095D444}"/>
          </ac:spMkLst>
        </pc:spChg>
        <pc:spChg chg="add mod">
          <ac:chgData name="Tahseen Islam" userId="d7deef676712cf77" providerId="LiveId" clId="{7375603C-EDA4-4133-8935-065512EA81EB}" dt="2022-05-30T14:11:40.634" v="3729" actId="123"/>
          <ac:spMkLst>
            <pc:docMk/>
            <pc:sldMk cId="3102356396" sldId="256"/>
            <ac:spMk id="5" creationId="{5B689843-3BE0-2A6B-8B77-001CE3EB093B}"/>
          </ac:spMkLst>
        </pc:spChg>
        <pc:spChg chg="add mod">
          <ac:chgData name="Tahseen Islam" userId="d7deef676712cf77" providerId="LiveId" clId="{7375603C-EDA4-4133-8935-065512EA81EB}" dt="2022-05-30T14:51:41.085" v="5397" actId="20577"/>
          <ac:spMkLst>
            <pc:docMk/>
            <pc:sldMk cId="3102356396" sldId="256"/>
            <ac:spMk id="7" creationId="{101A0FC4-DB75-EC50-C1BE-F06F17AF2923}"/>
          </ac:spMkLst>
        </pc:spChg>
        <pc:spChg chg="add mod">
          <ac:chgData name="Tahseen Islam" userId="d7deef676712cf77" providerId="LiveId" clId="{7375603C-EDA4-4133-8935-065512EA81EB}" dt="2022-05-30T14:51:29.506" v="5396" actId="1076"/>
          <ac:spMkLst>
            <pc:docMk/>
            <pc:sldMk cId="3102356396" sldId="256"/>
            <ac:spMk id="8" creationId="{4C60CDB7-B250-A15B-6E97-09641D22ED2D}"/>
          </ac:spMkLst>
        </pc:spChg>
        <pc:spChg chg="add mod">
          <ac:chgData name="Tahseen Islam" userId="d7deef676712cf77" providerId="LiveId" clId="{7375603C-EDA4-4133-8935-065512EA81EB}" dt="2022-05-30T14:11:47.106" v="3730" actId="1076"/>
          <ac:spMkLst>
            <pc:docMk/>
            <pc:sldMk cId="3102356396" sldId="256"/>
            <ac:spMk id="9" creationId="{C22CD427-9261-3CAB-F0C7-2E27EE7DB59D}"/>
          </ac:spMkLst>
        </pc:spChg>
        <pc:spChg chg="add mod">
          <ac:chgData name="Tahseen Islam" userId="d7deef676712cf77" providerId="LiveId" clId="{7375603C-EDA4-4133-8935-065512EA81EB}" dt="2022-05-30T14:19:13.935" v="4063" actId="20577"/>
          <ac:spMkLst>
            <pc:docMk/>
            <pc:sldMk cId="3102356396" sldId="256"/>
            <ac:spMk id="10" creationId="{4C0382CD-3CCC-AFCA-728C-C78124CA6775}"/>
          </ac:spMkLst>
        </pc:spChg>
        <pc:spChg chg="add del mod">
          <ac:chgData name="Tahseen Islam" userId="d7deef676712cf77" providerId="LiveId" clId="{7375603C-EDA4-4133-8935-065512EA81EB}" dt="2022-05-29T13:26:02.537" v="196" actId="478"/>
          <ac:spMkLst>
            <pc:docMk/>
            <pc:sldMk cId="3102356396" sldId="256"/>
            <ac:spMk id="10" creationId="{F0FF0933-24EA-34BF-2829-1A72425319A6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17" creationId="{53583894-61F8-C2D2-CDC2-5F387E4A203A}"/>
          </ac:spMkLst>
        </pc:spChg>
        <pc:spChg chg="add del mod">
          <ac:chgData name="Tahseen Islam" userId="d7deef676712cf77" providerId="LiveId" clId="{7375603C-EDA4-4133-8935-065512EA81EB}" dt="2022-05-29T13:34:35.193" v="524" actId="478"/>
          <ac:spMkLst>
            <pc:docMk/>
            <pc:sldMk cId="3102356396" sldId="256"/>
            <ac:spMk id="18" creationId="{DC05A6E5-32B8-5997-4FA8-042604276FE6}"/>
          </ac:spMkLst>
        </pc:spChg>
        <pc:spChg chg="add mod">
          <ac:chgData name="Tahseen Islam" userId="d7deef676712cf77" providerId="LiveId" clId="{7375603C-EDA4-4133-8935-065512EA81EB}" dt="2022-05-30T14:13:01.001" v="3749" actId="1076"/>
          <ac:spMkLst>
            <pc:docMk/>
            <pc:sldMk cId="3102356396" sldId="256"/>
            <ac:spMk id="19" creationId="{1AF4B67D-8CBF-FC25-4812-7A7AE662588B}"/>
          </ac:spMkLst>
        </pc:spChg>
        <pc:spChg chg="add mod">
          <ac:chgData name="Tahseen Islam" userId="d7deef676712cf77" providerId="LiveId" clId="{7375603C-EDA4-4133-8935-065512EA81EB}" dt="2022-05-30T14:13:36.707" v="3764" actId="1076"/>
          <ac:spMkLst>
            <pc:docMk/>
            <pc:sldMk cId="3102356396" sldId="256"/>
            <ac:spMk id="20" creationId="{91540A74-2DF3-C597-2DC2-CA523F2CB3A2}"/>
          </ac:spMkLst>
        </pc:spChg>
        <pc:spChg chg="add mod">
          <ac:chgData name="Tahseen Islam" userId="d7deef676712cf77" providerId="LiveId" clId="{7375603C-EDA4-4133-8935-065512EA81EB}" dt="2022-05-30T14:14:05.412" v="3776" actId="1076"/>
          <ac:spMkLst>
            <pc:docMk/>
            <pc:sldMk cId="3102356396" sldId="256"/>
            <ac:spMk id="21" creationId="{E32F9C5C-2FC1-3B4D-71DD-D24F860275D8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22" creationId="{6EED5B5E-A3E4-1654-3E68-93363D9BE683}"/>
          </ac:spMkLst>
        </pc:spChg>
        <pc:spChg chg="add del mod">
          <ac:chgData name="Tahseen Islam" userId="d7deef676712cf77" providerId="LiveId" clId="{7375603C-EDA4-4133-8935-065512EA81EB}" dt="2022-05-29T15:27:34.327" v="1139" actId="478"/>
          <ac:spMkLst>
            <pc:docMk/>
            <pc:sldMk cId="3102356396" sldId="256"/>
            <ac:spMk id="23" creationId="{A3D12D4F-34B8-2E2C-6872-F68ADF235C0A}"/>
          </ac:spMkLst>
        </pc:spChg>
        <pc:spChg chg="add mod ord">
          <ac:chgData name="Tahseen Islam" userId="d7deef676712cf77" providerId="LiveId" clId="{7375603C-EDA4-4133-8935-065512EA81EB}" dt="2022-05-30T14:12:11.117" v="3735" actId="1076"/>
          <ac:spMkLst>
            <pc:docMk/>
            <pc:sldMk cId="3102356396" sldId="256"/>
            <ac:spMk id="35" creationId="{0FACEEDB-B65E-7463-855C-BA51FBFDC07A}"/>
          </ac:spMkLst>
        </pc:spChg>
        <pc:spChg chg="add mod ord">
          <ac:chgData name="Tahseen Islam" userId="d7deef676712cf77" providerId="LiveId" clId="{7375603C-EDA4-4133-8935-065512EA81EB}" dt="2022-05-30T14:12:41.078" v="3740" actId="14100"/>
          <ac:spMkLst>
            <pc:docMk/>
            <pc:sldMk cId="3102356396" sldId="256"/>
            <ac:spMk id="36" creationId="{0E90F927-F634-23A2-1F0E-7794D02AC70F}"/>
          </ac:spMkLst>
        </pc:spChg>
        <pc:spChg chg="add mod ord">
          <ac:chgData name="Tahseen Islam" userId="d7deef676712cf77" providerId="LiveId" clId="{7375603C-EDA4-4133-8935-065512EA81EB}" dt="2022-05-30T14:12:35.896" v="3739" actId="14100"/>
          <ac:spMkLst>
            <pc:docMk/>
            <pc:sldMk cId="3102356396" sldId="256"/>
            <ac:spMk id="37" creationId="{A8C516E4-73C3-E2F5-F7E8-889C3A6B52BA}"/>
          </ac:spMkLst>
        </pc:spChg>
        <pc:spChg chg="add mod ord">
          <ac:chgData name="Tahseen Islam" userId="d7deef676712cf77" providerId="LiveId" clId="{7375603C-EDA4-4133-8935-065512EA81EB}" dt="2022-05-30T14:23:14.765" v="4320" actId="1076"/>
          <ac:spMkLst>
            <pc:docMk/>
            <pc:sldMk cId="3102356396" sldId="256"/>
            <ac:spMk id="38" creationId="{9382CC84-E739-1349-65E1-D6A5AD2961F7}"/>
          </ac:spMkLst>
        </pc:spChg>
        <pc:spChg chg="add mod ord">
          <ac:chgData name="Tahseen Islam" userId="d7deef676712cf77" providerId="LiveId" clId="{7375603C-EDA4-4133-8935-065512EA81EB}" dt="2022-05-30T14:12:32.083" v="3738" actId="14100"/>
          <ac:spMkLst>
            <pc:docMk/>
            <pc:sldMk cId="3102356396" sldId="256"/>
            <ac:spMk id="39" creationId="{D57DC0BD-D959-9055-D310-04EF837F45FB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40" creationId="{988E9DCB-0FAB-D0C8-4B10-6F9DC5C481E7}"/>
          </ac:spMkLst>
        </pc:spChg>
        <pc:spChg chg="add mod">
          <ac:chgData name="Tahseen Islam" userId="d7deef676712cf77" providerId="LiveId" clId="{7375603C-EDA4-4133-8935-065512EA81EB}" dt="2022-05-30T14:12:58.052" v="3748" actId="1076"/>
          <ac:spMkLst>
            <pc:docMk/>
            <pc:sldMk cId="3102356396" sldId="256"/>
            <ac:spMk id="41" creationId="{5BA1E66E-B6B6-D0D6-1830-D093EF95109D}"/>
          </ac:spMkLst>
        </pc:spChg>
        <pc:spChg chg="add mod">
          <ac:chgData name="Tahseen Islam" userId="d7deef676712cf77" providerId="LiveId" clId="{7375603C-EDA4-4133-8935-065512EA81EB}" dt="2022-05-30T14:14:03.002" v="3775" actId="1076"/>
          <ac:spMkLst>
            <pc:docMk/>
            <pc:sldMk cId="3102356396" sldId="256"/>
            <ac:spMk id="42" creationId="{67CA9FD9-7623-BB8B-B39C-309AFCD7E88C}"/>
          </ac:spMkLst>
        </pc:spChg>
        <pc:spChg chg="add mod">
          <ac:chgData name="Tahseen Islam" userId="d7deef676712cf77" providerId="LiveId" clId="{7375603C-EDA4-4133-8935-065512EA81EB}" dt="2022-05-30T14:13:32.633" v="3763" actId="1076"/>
          <ac:spMkLst>
            <pc:docMk/>
            <pc:sldMk cId="3102356396" sldId="256"/>
            <ac:spMk id="43" creationId="{81D0DB9D-BB8E-5939-C73B-A20F11DF89E6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44" creationId="{316DB8E1-AB26-C1EC-21A5-6B03AFEA4E9F}"/>
          </ac:spMkLst>
        </pc:spChg>
        <pc:spChg chg="add mod">
          <ac:chgData name="Tahseen Islam" userId="d7deef676712cf77" providerId="LiveId" clId="{7375603C-EDA4-4133-8935-065512EA81EB}" dt="2022-05-30T14:11:00.081" v="3707" actId="1076"/>
          <ac:spMkLst>
            <pc:docMk/>
            <pc:sldMk cId="3102356396" sldId="256"/>
            <ac:spMk id="45" creationId="{222EB677-7DE3-F462-D5D9-84E4433F2156}"/>
          </ac:spMkLst>
        </pc:spChg>
        <pc:spChg chg="add mod">
          <ac:chgData name="Tahseen Islam" userId="d7deef676712cf77" providerId="LiveId" clId="{7375603C-EDA4-4133-8935-065512EA81EB}" dt="2022-05-30T14:11:34.959" v="3727" actId="1035"/>
          <ac:spMkLst>
            <pc:docMk/>
            <pc:sldMk cId="3102356396" sldId="256"/>
            <ac:spMk id="46" creationId="{714C8E58-AE66-7CF8-0096-CC487C1DF346}"/>
          </ac:spMkLst>
        </pc:spChg>
        <pc:spChg chg="add mod">
          <ac:chgData name="Tahseen Islam" userId="d7deef676712cf77" providerId="LiveId" clId="{7375603C-EDA4-4133-8935-065512EA81EB}" dt="2022-05-30T14:11:16.712" v="3712" actId="1076"/>
          <ac:spMkLst>
            <pc:docMk/>
            <pc:sldMk cId="3102356396" sldId="256"/>
            <ac:spMk id="47" creationId="{8779F113-59B3-A929-A350-AB501E26F665}"/>
          </ac:spMkLst>
        </pc:spChg>
        <pc:spChg chg="add del mod">
          <ac:chgData name="Tahseen Islam" userId="d7deef676712cf77" providerId="LiveId" clId="{7375603C-EDA4-4133-8935-065512EA81EB}" dt="2022-05-29T15:33:23.334" v="1402" actId="478"/>
          <ac:spMkLst>
            <pc:docMk/>
            <pc:sldMk cId="3102356396" sldId="256"/>
            <ac:spMk id="48" creationId="{BB447A73-24A7-B6C1-54D6-2FEA99581FFF}"/>
          </ac:spMkLst>
        </pc:spChg>
        <pc:spChg chg="add del mod">
          <ac:chgData name="Tahseen Islam" userId="d7deef676712cf77" providerId="LiveId" clId="{7375603C-EDA4-4133-8935-065512EA81EB}" dt="2022-05-29T15:33:11.085" v="1395" actId="478"/>
          <ac:spMkLst>
            <pc:docMk/>
            <pc:sldMk cId="3102356396" sldId="256"/>
            <ac:spMk id="49" creationId="{E148B9E5-7225-F3AA-594D-E3E6113E9829}"/>
          </ac:spMkLst>
        </pc:spChg>
        <pc:spChg chg="add mod">
          <ac:chgData name="Tahseen Islam" userId="d7deef676712cf77" providerId="LiveId" clId="{7375603C-EDA4-4133-8935-065512EA81EB}" dt="2022-05-30T14:13:06.646" v="3751" actId="1076"/>
          <ac:spMkLst>
            <pc:docMk/>
            <pc:sldMk cId="3102356396" sldId="256"/>
            <ac:spMk id="50" creationId="{E1EA4FD5-41C3-D725-36A4-822E8C7520B9}"/>
          </ac:spMkLst>
        </pc:spChg>
        <pc:spChg chg="add mod">
          <ac:chgData name="Tahseen Islam" userId="d7deef676712cf77" providerId="LiveId" clId="{7375603C-EDA4-4133-8935-065512EA81EB}" dt="2022-05-30T14:12:02.555" v="3733" actId="1076"/>
          <ac:spMkLst>
            <pc:docMk/>
            <pc:sldMk cId="3102356396" sldId="256"/>
            <ac:spMk id="51" creationId="{CBBE2116-352B-4537-C97A-048B934DC0FC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52" creationId="{C682A087-8B42-4C77-1EE8-FEE00A3556F1}"/>
          </ac:spMkLst>
        </pc:spChg>
        <pc:spChg chg="add mod">
          <ac:chgData name="Tahseen Islam" userId="d7deef676712cf77" providerId="LiveId" clId="{7375603C-EDA4-4133-8935-065512EA81EB}" dt="2022-05-30T14:13:16.985" v="3754" actId="14100"/>
          <ac:spMkLst>
            <pc:docMk/>
            <pc:sldMk cId="3102356396" sldId="256"/>
            <ac:spMk id="53" creationId="{E00BB0F7-6951-8A26-87CD-B10FA9B846D3}"/>
          </ac:spMkLst>
        </pc:spChg>
        <pc:spChg chg="add mod">
          <ac:chgData name="Tahseen Islam" userId="d7deef676712cf77" providerId="LiveId" clId="{7375603C-EDA4-4133-8935-065512EA81EB}" dt="2022-05-29T15:46:35.013" v="1466" actId="1035"/>
          <ac:spMkLst>
            <pc:docMk/>
            <pc:sldMk cId="3102356396" sldId="256"/>
            <ac:spMk id="54" creationId="{D2B9FCC2-FFFE-D28B-1D36-4D134BA6173C}"/>
          </ac:spMkLst>
        </pc:spChg>
        <pc:spChg chg="add mod">
          <ac:chgData name="Tahseen Islam" userId="d7deef676712cf77" providerId="LiveId" clId="{7375603C-EDA4-4133-8935-065512EA81EB}" dt="2022-05-30T14:44:16.112" v="4896" actId="20577"/>
          <ac:spMkLst>
            <pc:docMk/>
            <pc:sldMk cId="3102356396" sldId="256"/>
            <ac:spMk id="55" creationId="{09B9105D-40A6-90BA-C8E6-3E794B4FE812}"/>
          </ac:spMkLst>
        </pc:spChg>
        <pc:spChg chg="add del mod ord">
          <ac:chgData name="Tahseen Islam" userId="d7deef676712cf77" providerId="LiveId" clId="{7375603C-EDA4-4133-8935-065512EA81EB}" dt="2022-05-29T16:48:05.405" v="1484" actId="11529"/>
          <ac:spMkLst>
            <pc:docMk/>
            <pc:sldMk cId="3102356396" sldId="256"/>
            <ac:spMk id="55" creationId="{4C44075C-FE6E-4B85-2C5D-9821FF137A76}"/>
          </ac:spMkLst>
        </pc:spChg>
        <pc:spChg chg="add mod">
          <ac:chgData name="Tahseen Islam" userId="d7deef676712cf77" providerId="LiveId" clId="{7375603C-EDA4-4133-8935-065512EA81EB}" dt="2022-05-30T14:19:00.790" v="4042" actId="20577"/>
          <ac:spMkLst>
            <pc:docMk/>
            <pc:sldMk cId="3102356396" sldId="256"/>
            <ac:spMk id="56" creationId="{3A35A989-5E09-93E8-2CD0-5650AE92FA57}"/>
          </ac:spMkLst>
        </pc:spChg>
        <pc:spChg chg="add mod">
          <ac:chgData name="Tahseen Islam" userId="d7deef676712cf77" providerId="LiveId" clId="{7375603C-EDA4-4133-8935-065512EA81EB}" dt="2022-05-30T14:20:20.027" v="4140" actId="1076"/>
          <ac:spMkLst>
            <pc:docMk/>
            <pc:sldMk cId="3102356396" sldId="256"/>
            <ac:spMk id="59" creationId="{EB293B05-8BA3-B477-CF13-85283BF31DBF}"/>
          </ac:spMkLst>
        </pc:spChg>
        <pc:spChg chg="add mod">
          <ac:chgData name="Tahseen Islam" userId="d7deef676712cf77" providerId="LiveId" clId="{7375603C-EDA4-4133-8935-065512EA81EB}" dt="2022-05-30T14:22:49.719" v="4317" actId="20577"/>
          <ac:spMkLst>
            <pc:docMk/>
            <pc:sldMk cId="3102356396" sldId="256"/>
            <ac:spMk id="64" creationId="{7D35A1A8-F9DF-A4AB-8CA7-AD614B0CAEF6}"/>
          </ac:spMkLst>
        </pc:spChg>
        <pc:spChg chg="add mod">
          <ac:chgData name="Tahseen Islam" userId="d7deef676712cf77" providerId="LiveId" clId="{7375603C-EDA4-4133-8935-065512EA81EB}" dt="2022-05-30T14:22:35.693" v="4312" actId="20577"/>
          <ac:spMkLst>
            <pc:docMk/>
            <pc:sldMk cId="3102356396" sldId="256"/>
            <ac:spMk id="67" creationId="{9533DA37-AF72-68BE-0977-D17E70161098}"/>
          </ac:spMkLst>
        </pc:spChg>
        <pc:spChg chg="add mod">
          <ac:chgData name="Tahseen Islam" userId="d7deef676712cf77" providerId="LiveId" clId="{7375603C-EDA4-4133-8935-065512EA81EB}" dt="2022-05-30T14:23:37.252" v="4357" actId="20577"/>
          <ac:spMkLst>
            <pc:docMk/>
            <pc:sldMk cId="3102356396" sldId="256"/>
            <ac:spMk id="71" creationId="{08F98E3A-D139-674B-2035-B786970FFF44}"/>
          </ac:spMkLst>
        </pc:spChg>
        <pc:spChg chg="add mod">
          <ac:chgData name="Tahseen Islam" userId="d7deef676712cf77" providerId="LiveId" clId="{7375603C-EDA4-4133-8935-065512EA81EB}" dt="2022-05-30T14:45:53.046" v="4976" actId="20577"/>
          <ac:spMkLst>
            <pc:docMk/>
            <pc:sldMk cId="3102356396" sldId="256"/>
            <ac:spMk id="74" creationId="{0C9F179D-B65B-C5B9-E6DD-52934224514A}"/>
          </ac:spMkLst>
        </pc:spChg>
        <pc:spChg chg="add mod">
          <ac:chgData name="Tahseen Islam" userId="d7deef676712cf77" providerId="LiveId" clId="{7375603C-EDA4-4133-8935-065512EA81EB}" dt="2022-05-30T14:47:32.934" v="5093" actId="20577"/>
          <ac:spMkLst>
            <pc:docMk/>
            <pc:sldMk cId="3102356396" sldId="256"/>
            <ac:spMk id="76" creationId="{60F53456-2CF7-8D95-4FA9-5D1CC50A7C59}"/>
          </ac:spMkLst>
        </pc:spChg>
        <pc:spChg chg="add mod">
          <ac:chgData name="Tahseen Islam" userId="d7deef676712cf77" providerId="LiveId" clId="{7375603C-EDA4-4133-8935-065512EA81EB}" dt="2022-05-30T14:42:18.496" v="4777" actId="14100"/>
          <ac:spMkLst>
            <pc:docMk/>
            <pc:sldMk cId="3102356396" sldId="256"/>
            <ac:spMk id="81" creationId="{A8B53BE9-C923-68D9-C6A3-5E2CD677BC07}"/>
          </ac:spMkLst>
        </pc:spChg>
        <pc:spChg chg="add mod">
          <ac:chgData name="Tahseen Islam" userId="d7deef676712cf77" providerId="LiveId" clId="{7375603C-EDA4-4133-8935-065512EA81EB}" dt="2022-05-30T14:43:40.374" v="4885" actId="14100"/>
          <ac:spMkLst>
            <pc:docMk/>
            <pc:sldMk cId="3102356396" sldId="256"/>
            <ac:spMk id="83" creationId="{EAC27F78-F32D-C1AE-AAE1-13F1F51499D0}"/>
          </ac:spMkLst>
        </pc:spChg>
        <pc:spChg chg="add mod">
          <ac:chgData name="Tahseen Islam" userId="d7deef676712cf77" providerId="LiveId" clId="{7375603C-EDA4-4133-8935-065512EA81EB}" dt="2022-05-30T14:45:16.422" v="4971" actId="20577"/>
          <ac:spMkLst>
            <pc:docMk/>
            <pc:sldMk cId="3102356396" sldId="256"/>
            <ac:spMk id="87" creationId="{EA502267-FD9F-6C14-DF14-586AA0E9833E}"/>
          </ac:spMkLst>
        </pc:spChg>
        <pc:spChg chg="add mod">
          <ac:chgData name="Tahseen Islam" userId="d7deef676712cf77" providerId="LiveId" clId="{7375603C-EDA4-4133-8935-065512EA81EB}" dt="2022-05-30T14:46:48.971" v="5074" actId="1076"/>
          <ac:spMkLst>
            <pc:docMk/>
            <pc:sldMk cId="3102356396" sldId="256"/>
            <ac:spMk id="90" creationId="{529182C8-F327-1AA2-FB3D-349A04DACFAE}"/>
          </ac:spMkLst>
        </pc:spChg>
        <pc:spChg chg="add mod">
          <ac:chgData name="Tahseen Islam" userId="d7deef676712cf77" providerId="LiveId" clId="{7375603C-EDA4-4133-8935-065512EA81EB}" dt="2022-05-30T14:50:31.088" v="5251" actId="20577"/>
          <ac:spMkLst>
            <pc:docMk/>
            <pc:sldMk cId="3102356396" sldId="256"/>
            <ac:spMk id="93" creationId="{BF7C34EF-89EA-D7F5-D36D-BD6AFAB7FB80}"/>
          </ac:spMkLst>
        </pc:spChg>
        <pc:spChg chg="add mod">
          <ac:chgData name="Tahseen Islam" userId="d7deef676712cf77" providerId="LiveId" clId="{7375603C-EDA4-4133-8935-065512EA81EB}" dt="2022-05-30T14:51:09.567" v="5395" actId="14100"/>
          <ac:spMkLst>
            <pc:docMk/>
            <pc:sldMk cId="3102356396" sldId="256"/>
            <ac:spMk id="96" creationId="{55AA41B5-E239-6985-A15A-DFA2124B482A}"/>
          </ac:spMkLst>
        </pc:spChg>
        <pc:picChg chg="add mod">
          <ac:chgData name="Tahseen Islam" userId="d7deef676712cf77" providerId="LiveId" clId="{7375603C-EDA4-4133-8935-065512EA81EB}" dt="2022-05-30T14:11:49.092" v="3731" actId="1076"/>
          <ac:picMkLst>
            <pc:docMk/>
            <pc:sldMk cId="3102356396" sldId="256"/>
            <ac:picMk id="6" creationId="{E94EECEC-2869-4C9B-EAB9-B4C4F7551F8F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11" creationId="{EF706268-D76D-3EA8-3605-3C16BE7B5722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12" creationId="{716A2FFB-5FB1-5686-A980-4B4702CB5E89}"/>
          </ac:picMkLst>
        </pc:picChg>
        <pc:picChg chg="add mod">
          <ac:chgData name="Tahseen Islam" userId="d7deef676712cf77" providerId="LiveId" clId="{7375603C-EDA4-4133-8935-065512EA81EB}" dt="2022-05-30T14:12:48.276" v="3742" actId="1076"/>
          <ac:picMkLst>
            <pc:docMk/>
            <pc:sldMk cId="3102356396" sldId="256"/>
            <ac:picMk id="13" creationId="{A2C5BDC4-2AA2-CD10-A10B-E47B03CA5AA8}"/>
          </ac:picMkLst>
        </pc:picChg>
        <pc:picChg chg="add mod modCrop">
          <ac:chgData name="Tahseen Islam" userId="d7deef676712cf77" providerId="LiveId" clId="{7375603C-EDA4-4133-8935-065512EA81EB}" dt="2022-05-30T14:13:22.825" v="3757" actId="1076"/>
          <ac:picMkLst>
            <pc:docMk/>
            <pc:sldMk cId="3102356396" sldId="256"/>
            <ac:picMk id="14" creationId="{76430AAE-5C7F-59A8-D78E-3A790AAD732B}"/>
          </ac:picMkLst>
        </pc:picChg>
        <pc:picChg chg="add mod modCrop">
          <ac:chgData name="Tahseen Islam" userId="d7deef676712cf77" providerId="LiveId" clId="{7375603C-EDA4-4133-8935-065512EA81EB}" dt="2022-05-30T14:13:56.862" v="3771" actId="1076"/>
          <ac:picMkLst>
            <pc:docMk/>
            <pc:sldMk cId="3102356396" sldId="256"/>
            <ac:picMk id="15" creationId="{D64F0771-DC95-E0C5-19D1-5B3F3362E7F6}"/>
          </ac:picMkLst>
        </pc:picChg>
        <pc:picChg chg="add mod modCrop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16" creationId="{5B60A805-93B8-C684-6C4F-817B2B3ED16E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24" creationId="{072120CE-B770-04F1-DE5F-47F0FECFD3A7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25" creationId="{F0D786B8-9166-3A23-5929-06D8440DEF59}"/>
          </ac:picMkLst>
        </pc:picChg>
        <pc:picChg chg="add mod modCrop">
          <ac:chgData name="Tahseen Islam" userId="d7deef676712cf77" providerId="LiveId" clId="{7375603C-EDA4-4133-8935-065512EA81EB}" dt="2022-05-30T14:41:41.979" v="4700" actId="732"/>
          <ac:picMkLst>
            <pc:docMk/>
            <pc:sldMk cId="3102356396" sldId="256"/>
            <ac:picMk id="26" creationId="{555343C8-6315-2623-362C-E30AF10F0748}"/>
          </ac:picMkLst>
        </pc:picChg>
        <pc:picChg chg="add mod">
          <ac:chgData name="Tahseen Islam" userId="d7deef676712cf77" providerId="LiveId" clId="{7375603C-EDA4-4133-8935-065512EA81EB}" dt="2022-05-30T14:12:52.398" v="3745" actId="1076"/>
          <ac:picMkLst>
            <pc:docMk/>
            <pc:sldMk cId="3102356396" sldId="256"/>
            <ac:picMk id="27" creationId="{CA81E1A5-1763-4481-9870-222988C970D3}"/>
          </ac:picMkLst>
        </pc:picChg>
        <pc:picChg chg="add mod">
          <ac:chgData name="Tahseen Islam" userId="d7deef676712cf77" providerId="LiveId" clId="{7375603C-EDA4-4133-8935-065512EA81EB}" dt="2022-05-30T14:12:55.320" v="3747" actId="14100"/>
          <ac:picMkLst>
            <pc:docMk/>
            <pc:sldMk cId="3102356396" sldId="256"/>
            <ac:picMk id="28" creationId="{8AFB6F91-7123-77E5-A603-AAAFF48E2565}"/>
          </ac:picMkLst>
        </pc:picChg>
        <pc:picChg chg="add mod">
          <ac:chgData name="Tahseen Islam" userId="d7deef676712cf77" providerId="LiveId" clId="{7375603C-EDA4-4133-8935-065512EA81EB}" dt="2022-05-30T14:13:29.585" v="3761" actId="14100"/>
          <ac:picMkLst>
            <pc:docMk/>
            <pc:sldMk cId="3102356396" sldId="256"/>
            <ac:picMk id="29" creationId="{B34B9F26-3ECD-8888-0BC5-26F766757241}"/>
          </ac:picMkLst>
        </pc:picChg>
        <pc:picChg chg="add mod">
          <ac:chgData name="Tahseen Islam" userId="d7deef676712cf77" providerId="LiveId" clId="{7375603C-EDA4-4133-8935-065512EA81EB}" dt="2022-05-30T14:13:30.407" v="3762" actId="1076"/>
          <ac:picMkLst>
            <pc:docMk/>
            <pc:sldMk cId="3102356396" sldId="256"/>
            <ac:picMk id="30" creationId="{AB6DC859-FD2E-5323-71C1-394CB32ACF3C}"/>
          </ac:picMkLst>
        </pc:picChg>
        <pc:picChg chg="add mod">
          <ac:chgData name="Tahseen Islam" userId="d7deef676712cf77" providerId="LiveId" clId="{7375603C-EDA4-4133-8935-065512EA81EB}" dt="2022-05-30T14:50:15.466" v="5243" actId="1076"/>
          <ac:picMkLst>
            <pc:docMk/>
            <pc:sldMk cId="3102356396" sldId="256"/>
            <ac:picMk id="31" creationId="{FC9AFEB8-07CB-2253-423C-95126302777F}"/>
          </ac:picMkLst>
        </pc:picChg>
        <pc:picChg chg="add mod">
          <ac:chgData name="Tahseen Islam" userId="d7deef676712cf77" providerId="LiveId" clId="{7375603C-EDA4-4133-8935-065512EA81EB}" dt="2022-05-30T14:14:00.911" v="3774" actId="14100"/>
          <ac:picMkLst>
            <pc:docMk/>
            <pc:sldMk cId="3102356396" sldId="256"/>
            <ac:picMk id="32" creationId="{2F1B9611-5682-9F4A-ED60-B0F9E31F8A7C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33" creationId="{EC4FA3DF-44F5-E87E-FAE2-8FEABA68C25C}"/>
          </ac:picMkLst>
        </pc:picChg>
        <pc:picChg chg="add mod">
          <ac:chgData name="Tahseen Islam" userId="d7deef676712cf77" providerId="LiveId" clId="{7375603C-EDA4-4133-8935-065512EA81EB}" dt="2022-05-29T15:46:35.013" v="1466" actId="1035"/>
          <ac:picMkLst>
            <pc:docMk/>
            <pc:sldMk cId="3102356396" sldId="256"/>
            <ac:picMk id="34" creationId="{D6E5540C-8976-D1B0-DD03-E7F4E915566C}"/>
          </ac:picMkLst>
        </pc:picChg>
        <pc:cxnChg chg="add mod">
          <ac:chgData name="Tahseen Islam" userId="d7deef676712cf77" providerId="LiveId" clId="{7375603C-EDA4-4133-8935-065512EA81EB}" dt="2022-05-30T14:16:13.981" v="3861" actId="13822"/>
          <ac:cxnSpMkLst>
            <pc:docMk/>
            <pc:sldMk cId="3102356396" sldId="256"/>
            <ac:cxnSpMk id="23" creationId="{8843EE81-8C73-DD16-3760-937F59CDC64F}"/>
          </ac:cxnSpMkLst>
        </pc:cxnChg>
        <pc:cxnChg chg="add mod">
          <ac:chgData name="Tahseen Islam" userId="d7deef676712cf77" providerId="LiveId" clId="{7375603C-EDA4-4133-8935-065512EA81EB}" dt="2022-05-30T14:17:33.777" v="3932" actId="13822"/>
          <ac:cxnSpMkLst>
            <pc:docMk/>
            <pc:sldMk cId="3102356396" sldId="256"/>
            <ac:cxnSpMk id="49" creationId="{F55ADF4B-41E4-C931-8759-45BC95F3FE89}"/>
          </ac:cxnSpMkLst>
        </pc:cxnChg>
        <pc:cxnChg chg="add mod">
          <ac:chgData name="Tahseen Islam" userId="d7deef676712cf77" providerId="LiveId" clId="{7375603C-EDA4-4133-8935-065512EA81EB}" dt="2022-05-30T14:18:28.380" v="3938" actId="14100"/>
          <ac:cxnSpMkLst>
            <pc:docMk/>
            <pc:sldMk cId="3102356396" sldId="256"/>
            <ac:cxnSpMk id="57" creationId="{F9D76D6B-522B-F15D-29B8-02FE33410465}"/>
          </ac:cxnSpMkLst>
        </pc:cxnChg>
        <pc:cxnChg chg="add mod">
          <ac:chgData name="Tahseen Islam" userId="d7deef676712cf77" providerId="LiveId" clId="{7375603C-EDA4-4133-8935-065512EA81EB}" dt="2022-05-30T14:20:23.843" v="4141" actId="14100"/>
          <ac:cxnSpMkLst>
            <pc:docMk/>
            <pc:sldMk cId="3102356396" sldId="256"/>
            <ac:cxnSpMk id="60" creationId="{84440314-FC29-4006-9499-D734D8FF0E60}"/>
          </ac:cxnSpMkLst>
        </pc:cxnChg>
        <pc:cxnChg chg="add mod">
          <ac:chgData name="Tahseen Islam" userId="d7deef676712cf77" providerId="LiveId" clId="{7375603C-EDA4-4133-8935-065512EA81EB}" dt="2022-05-30T14:20:39.848" v="4145" actId="14100"/>
          <ac:cxnSpMkLst>
            <pc:docMk/>
            <pc:sldMk cId="3102356396" sldId="256"/>
            <ac:cxnSpMk id="65" creationId="{F0C62C56-B280-F174-056E-FCB93ADBC976}"/>
          </ac:cxnSpMkLst>
        </pc:cxnChg>
        <pc:cxnChg chg="add mod">
          <ac:chgData name="Tahseen Islam" userId="d7deef676712cf77" providerId="LiveId" clId="{7375603C-EDA4-4133-8935-065512EA81EB}" dt="2022-05-30T14:22:25.521" v="4310" actId="14100"/>
          <ac:cxnSpMkLst>
            <pc:docMk/>
            <pc:sldMk cId="3102356396" sldId="256"/>
            <ac:cxnSpMk id="68" creationId="{086C3148-33D0-6C3C-648D-3EBDBFF54F06}"/>
          </ac:cxnSpMkLst>
        </pc:cxnChg>
        <pc:cxnChg chg="add mod">
          <ac:chgData name="Tahseen Islam" userId="d7deef676712cf77" providerId="LiveId" clId="{7375603C-EDA4-4133-8935-065512EA81EB}" dt="2022-05-30T14:23:17.968" v="4322" actId="14100"/>
          <ac:cxnSpMkLst>
            <pc:docMk/>
            <pc:sldMk cId="3102356396" sldId="256"/>
            <ac:cxnSpMk id="72" creationId="{547E1953-8907-022F-E1F7-2A2834120C28}"/>
          </ac:cxnSpMkLst>
        </pc:cxnChg>
        <pc:cxnChg chg="add mod">
          <ac:chgData name="Tahseen Islam" userId="d7deef676712cf77" providerId="LiveId" clId="{7375603C-EDA4-4133-8935-065512EA81EB}" dt="2022-05-30T14:24:01.655" v="4359" actId="1076"/>
          <ac:cxnSpMkLst>
            <pc:docMk/>
            <pc:sldMk cId="3102356396" sldId="256"/>
            <ac:cxnSpMk id="75" creationId="{A1198008-4DB2-E7F6-8DF4-AECE938624FD}"/>
          </ac:cxnSpMkLst>
        </pc:cxnChg>
        <pc:cxnChg chg="add mod">
          <ac:chgData name="Tahseen Islam" userId="d7deef676712cf77" providerId="LiveId" clId="{7375603C-EDA4-4133-8935-065512EA81EB}" dt="2022-05-30T14:25:32.842" v="4512" actId="14100"/>
          <ac:cxnSpMkLst>
            <pc:docMk/>
            <pc:sldMk cId="3102356396" sldId="256"/>
            <ac:cxnSpMk id="77" creationId="{885DE63C-3E38-D0F6-1362-9B89D394C637}"/>
          </ac:cxnSpMkLst>
        </pc:cxnChg>
        <pc:cxnChg chg="add mod">
          <ac:chgData name="Tahseen Islam" userId="d7deef676712cf77" providerId="LiveId" clId="{7375603C-EDA4-4133-8935-065512EA81EB}" dt="2022-05-30T14:41:00.572" v="4676" actId="1076"/>
          <ac:cxnSpMkLst>
            <pc:docMk/>
            <pc:sldMk cId="3102356396" sldId="256"/>
            <ac:cxnSpMk id="82" creationId="{142DB092-3A94-2F1A-E0FC-E332D93BFDCB}"/>
          </ac:cxnSpMkLst>
        </pc:cxnChg>
        <pc:cxnChg chg="add mod">
          <ac:chgData name="Tahseen Islam" userId="d7deef676712cf77" providerId="LiveId" clId="{7375603C-EDA4-4133-8935-065512EA81EB}" dt="2022-05-30T14:43:44.474" v="4886" actId="14100"/>
          <ac:cxnSpMkLst>
            <pc:docMk/>
            <pc:sldMk cId="3102356396" sldId="256"/>
            <ac:cxnSpMk id="84" creationId="{E0E263C5-B98D-6FEC-0D56-77658E608FAF}"/>
          </ac:cxnSpMkLst>
        </pc:cxnChg>
        <pc:cxnChg chg="add mod">
          <ac:chgData name="Tahseen Islam" userId="d7deef676712cf77" providerId="LiveId" clId="{7375603C-EDA4-4133-8935-065512EA81EB}" dt="2022-05-30T14:44:54.279" v="4899" actId="14100"/>
          <ac:cxnSpMkLst>
            <pc:docMk/>
            <pc:sldMk cId="3102356396" sldId="256"/>
            <ac:cxnSpMk id="88" creationId="{1838B305-E0A9-F4E3-D9F1-C56B886D6A5A}"/>
          </ac:cxnSpMkLst>
        </pc:cxnChg>
        <pc:cxnChg chg="add mod">
          <ac:chgData name="Tahseen Islam" userId="d7deef676712cf77" providerId="LiveId" clId="{7375603C-EDA4-4133-8935-065512EA81EB}" dt="2022-05-30T14:46:18.364" v="4981" actId="14100"/>
          <ac:cxnSpMkLst>
            <pc:docMk/>
            <pc:sldMk cId="3102356396" sldId="256"/>
            <ac:cxnSpMk id="91" creationId="{98D93D37-3FD9-13CE-24D0-4122751C5AFF}"/>
          </ac:cxnSpMkLst>
        </pc:cxnChg>
        <pc:cxnChg chg="add mod">
          <ac:chgData name="Tahseen Islam" userId="d7deef676712cf77" providerId="LiveId" clId="{7375603C-EDA4-4133-8935-065512EA81EB}" dt="2022-05-30T14:49:08.814" v="5097" actId="14100"/>
          <ac:cxnSpMkLst>
            <pc:docMk/>
            <pc:sldMk cId="3102356396" sldId="256"/>
            <ac:cxnSpMk id="94" creationId="{5031A3CA-CC4F-DC5C-DDAF-653050712B2C}"/>
          </ac:cxnSpMkLst>
        </pc:cxnChg>
        <pc:cxnChg chg="add mod">
          <ac:chgData name="Tahseen Islam" userId="d7deef676712cf77" providerId="LiveId" clId="{7375603C-EDA4-4133-8935-065512EA81EB}" dt="2022-05-30T14:50:17.997" v="5244" actId="14100"/>
          <ac:cxnSpMkLst>
            <pc:docMk/>
            <pc:sldMk cId="3102356396" sldId="256"/>
            <ac:cxnSpMk id="97" creationId="{D31FFC16-2FB9-629D-21A6-3A937D0C88B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A70E0-064B-438E-962D-B0E0948B59D4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26D70-B9C6-4B5C-834D-892117C5AC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79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1pPr>
    <a:lvl2pPr marL="1238966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2pPr>
    <a:lvl3pPr marL="2477933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3pPr>
    <a:lvl4pPr marL="3716899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4pPr>
    <a:lvl5pPr marL="4955865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5pPr>
    <a:lvl6pPr marL="6194831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6pPr>
    <a:lvl7pPr marL="7433798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7pPr>
    <a:lvl8pPr marL="8672764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8pPr>
    <a:lvl9pPr marL="9911730" algn="l" defTabSz="2477933" rtl="0" eaLnBrk="1" latinLnBrk="0" hangingPunct="1">
      <a:defRPr sz="3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26D70-B9C6-4B5C-834D-892117C5ACA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1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3499590"/>
            <a:ext cx="25704245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11231355"/>
            <a:ext cx="22680216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643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650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1138480"/>
            <a:ext cx="6520562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1138480"/>
            <a:ext cx="19183683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358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30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5331063"/>
            <a:ext cx="26082248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14310205"/>
            <a:ext cx="26082248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8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5692400"/>
            <a:ext cx="12852122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5692400"/>
            <a:ext cx="12852122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74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1138485"/>
            <a:ext cx="26082248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5241960"/>
            <a:ext cx="12793057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7810963"/>
            <a:ext cx="127930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5241960"/>
            <a:ext cx="12856061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7810963"/>
            <a:ext cx="12856061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50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90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98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1425575"/>
            <a:ext cx="9753280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3078850"/>
            <a:ext cx="15309146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6415088"/>
            <a:ext cx="9753280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43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1425575"/>
            <a:ext cx="9753280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3078850"/>
            <a:ext cx="15309146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6415088"/>
            <a:ext cx="9753280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13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1138485"/>
            <a:ext cx="26082248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5692400"/>
            <a:ext cx="26082248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19819457"/>
            <a:ext cx="6804065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69D9-7C30-4E73-8675-61C4854D8291}" type="datetimeFigureOut">
              <a:rPr lang="en-AU" smtClean="0"/>
              <a:t>31/05/2022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19819457"/>
            <a:ext cx="10206097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19819457"/>
            <a:ext cx="6804065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51353-9EDD-4F60-8A5C-A9621B5033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72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s://deco-1400-project.vercel.app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57DC0BD-D959-9055-D310-04EF837F45FB}"/>
              </a:ext>
            </a:extLst>
          </p:cNvPr>
          <p:cNvSpPr/>
          <p:nvPr/>
        </p:nvSpPr>
        <p:spPr>
          <a:xfrm>
            <a:off x="15120146" y="14323053"/>
            <a:ext cx="14588120" cy="65721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82CC84-E739-1349-65E1-D6A5AD2961F7}"/>
              </a:ext>
            </a:extLst>
          </p:cNvPr>
          <p:cNvSpPr/>
          <p:nvPr/>
        </p:nvSpPr>
        <p:spPr>
          <a:xfrm>
            <a:off x="504731" y="14222514"/>
            <a:ext cx="14214627" cy="6659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516E4-73C3-E2F5-F7E8-889C3A6B52BA}"/>
              </a:ext>
            </a:extLst>
          </p:cNvPr>
          <p:cNvSpPr/>
          <p:nvPr/>
        </p:nvSpPr>
        <p:spPr>
          <a:xfrm>
            <a:off x="15120145" y="8251696"/>
            <a:ext cx="14588121" cy="57547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0F927-F634-23A2-1F0E-7794D02AC70F}"/>
              </a:ext>
            </a:extLst>
          </p:cNvPr>
          <p:cNvSpPr/>
          <p:nvPr/>
        </p:nvSpPr>
        <p:spPr>
          <a:xfrm>
            <a:off x="15120144" y="2012937"/>
            <a:ext cx="14588122" cy="592218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ACEEDB-B65E-7463-855C-BA51FBFDC07A}"/>
              </a:ext>
            </a:extLst>
          </p:cNvPr>
          <p:cNvSpPr/>
          <p:nvPr/>
        </p:nvSpPr>
        <p:spPr>
          <a:xfrm>
            <a:off x="462870" y="5965680"/>
            <a:ext cx="14228924" cy="804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EECEC-2869-4C9B-EAB9-B4C4F755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638" y="270790"/>
            <a:ext cx="5406411" cy="1586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A0FC4-DB75-EC50-C1BE-F06F17AF2923}"/>
              </a:ext>
            </a:extLst>
          </p:cNvPr>
          <p:cNvSpPr txBox="1"/>
          <p:nvPr/>
        </p:nvSpPr>
        <p:spPr>
          <a:xfrm>
            <a:off x="396631" y="-47813"/>
            <a:ext cx="23420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DECO1400 Website Design Poster – Food Cart Brisbane</a:t>
            </a:r>
          </a:p>
          <a:p>
            <a:endParaRPr lang="en-AU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0CDB7-B250-A15B-6E97-09641D22ED2D}"/>
              </a:ext>
            </a:extLst>
          </p:cNvPr>
          <p:cNvSpPr txBox="1"/>
          <p:nvPr/>
        </p:nvSpPr>
        <p:spPr>
          <a:xfrm>
            <a:off x="433548" y="1087961"/>
            <a:ext cx="569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Tahseen Islam       45808609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CD427-9261-3CAB-F0C7-2E27EE7DB59D}"/>
              </a:ext>
            </a:extLst>
          </p:cNvPr>
          <p:cNvSpPr txBox="1"/>
          <p:nvPr/>
        </p:nvSpPr>
        <p:spPr>
          <a:xfrm>
            <a:off x="14417807" y="1017750"/>
            <a:ext cx="12447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Live View: </a:t>
            </a:r>
            <a:r>
              <a:rPr lang="en-AU" sz="44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deco-1400-project.vercel.app</a:t>
            </a:r>
            <a:endParaRPr lang="en-AU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706268-D76D-3EA8-3605-3C16BE7B5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91" y="6698450"/>
            <a:ext cx="5053324" cy="3268328"/>
          </a:xfrm>
          <a:prstGeom prst="rect">
            <a:avLst/>
          </a:prstGeom>
        </p:spPr>
      </p:pic>
      <p:pic>
        <p:nvPicPr>
          <p:cNvPr id="12" name="Picture 11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716A2FFB-5FB1-5686-A980-4B4702CB5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27" y="9920139"/>
            <a:ext cx="5053324" cy="3256428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C5BDC4-2AA2-CD10-A10B-E47B03CA5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6452" y="2852754"/>
            <a:ext cx="6194540" cy="400867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6430AAE-5C7F-59A8-D78E-3A790AAD73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13" t="-310" r="14448" b="16518"/>
          <a:stretch/>
        </p:blipFill>
        <p:spPr>
          <a:xfrm>
            <a:off x="15330844" y="9225723"/>
            <a:ext cx="5847071" cy="391418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64F0771-DC95-E0C5-19D1-5B3F3362E7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23" r="10497"/>
          <a:stretch/>
        </p:blipFill>
        <p:spPr>
          <a:xfrm>
            <a:off x="15330844" y="15313635"/>
            <a:ext cx="5227902" cy="4482659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60A805-93B8-C684-6C4F-817B2B3ED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01" r="13876"/>
          <a:stretch/>
        </p:blipFill>
        <p:spPr>
          <a:xfrm>
            <a:off x="629083" y="14748593"/>
            <a:ext cx="5866053" cy="51185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583894-61F8-C2D2-CDC2-5F387E4A203A}"/>
              </a:ext>
            </a:extLst>
          </p:cNvPr>
          <p:cNvSpPr txBox="1"/>
          <p:nvPr/>
        </p:nvSpPr>
        <p:spPr>
          <a:xfrm>
            <a:off x="1680170" y="6156408"/>
            <a:ext cx="42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Hi-Fi Prototype Home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4B67D-8CBF-FC25-4812-7A7AE662588B}"/>
              </a:ext>
            </a:extLst>
          </p:cNvPr>
          <p:cNvSpPr txBox="1"/>
          <p:nvPr/>
        </p:nvSpPr>
        <p:spPr>
          <a:xfrm>
            <a:off x="17113557" y="2212315"/>
            <a:ext cx="315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Hi-Fi Prototype All Food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40A74-2DF3-C597-2DC2-CA523F2CB3A2}"/>
              </a:ext>
            </a:extLst>
          </p:cNvPr>
          <p:cNvSpPr txBox="1"/>
          <p:nvPr/>
        </p:nvSpPr>
        <p:spPr>
          <a:xfrm>
            <a:off x="16477949" y="8550923"/>
            <a:ext cx="42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Hi-Fi Prototype Detailed Food Cart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2F9C5C-2FC1-3B4D-71DD-D24F860275D8}"/>
              </a:ext>
            </a:extLst>
          </p:cNvPr>
          <p:cNvSpPr txBox="1"/>
          <p:nvPr/>
        </p:nvSpPr>
        <p:spPr>
          <a:xfrm>
            <a:off x="16418862" y="14702605"/>
            <a:ext cx="42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Hi-Fi Prototype FAQ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D5B5E-A3E4-1654-3E68-93363D9BE683}"/>
              </a:ext>
            </a:extLst>
          </p:cNvPr>
          <p:cNvSpPr txBox="1"/>
          <p:nvPr/>
        </p:nvSpPr>
        <p:spPr>
          <a:xfrm>
            <a:off x="1439843" y="14268972"/>
            <a:ext cx="42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Hi-Fi Prototype Contact Page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072120CE-B770-04F1-DE5F-47F0FECFD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7980" y="6704733"/>
            <a:ext cx="4722641" cy="2747350"/>
          </a:xfrm>
          <a:prstGeom prst="rect">
            <a:avLst/>
          </a:prstGeom>
        </p:spPr>
      </p:pic>
      <p:pic>
        <p:nvPicPr>
          <p:cNvPr id="25" name="Picture 2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D786B8-9166-3A23-5929-06D8440DEF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4516" y="9425663"/>
            <a:ext cx="4722640" cy="3944448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555343C8-6315-2623-362C-E30AF10F0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52"/>
          <a:stretch/>
        </p:blipFill>
        <p:spPr>
          <a:xfrm>
            <a:off x="12015060" y="6707275"/>
            <a:ext cx="2027934" cy="5389880"/>
          </a:xfrm>
          <a:prstGeom prst="rect">
            <a:avLst/>
          </a:prstGeom>
        </p:spPr>
      </p:pic>
      <p:pic>
        <p:nvPicPr>
          <p:cNvPr id="27" name="Picture 2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81E1A5-1763-4481-9870-222988C970D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937" y="2833608"/>
            <a:ext cx="4919906" cy="3984419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8AFB6F91-7123-77E5-A603-AAAFF48E25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88" y="2796314"/>
            <a:ext cx="2229826" cy="4268859"/>
          </a:xfrm>
          <a:prstGeom prst="rect">
            <a:avLst/>
          </a:prstGeom>
        </p:spPr>
      </p:pic>
      <p:pic>
        <p:nvPicPr>
          <p:cNvPr id="29" name="Picture 28" descr="A picture containing text, food, screenshot, stew&#10;&#10;Description automatically generated">
            <a:extLst>
              <a:ext uri="{FF2B5EF4-FFF2-40B4-BE49-F238E27FC236}">
                <a16:creationId xmlns:a16="http://schemas.microsoft.com/office/drawing/2014/main" id="{B34B9F26-3ECD-8888-0BC5-26F7667572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533" y="9238418"/>
            <a:ext cx="5735799" cy="3901485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AB6DC859-FD2E-5323-71C1-394CB32ACF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733" y="9284507"/>
            <a:ext cx="2197100" cy="4029710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9AFEB8-07CB-2253-423C-9512630277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60824" y="15313635"/>
            <a:ext cx="5615891" cy="4924887"/>
          </a:xfrm>
          <a:prstGeom prst="rect">
            <a:avLst/>
          </a:prstGeom>
        </p:spPr>
      </p:pic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1B9611-5682-9F4A-ED60-B0F9E31F8A7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16" y="15313634"/>
            <a:ext cx="2372527" cy="5057105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4FA3DF-44F5-E87E-FAE2-8FEABA68C2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088" y="14737477"/>
            <a:ext cx="1956482" cy="5827609"/>
          </a:xfrm>
          <a:prstGeom prst="rect">
            <a:avLst/>
          </a:prstGeom>
        </p:spPr>
      </p:pic>
      <p:pic>
        <p:nvPicPr>
          <p:cNvPr id="34" name="Picture 33" descr="Graphical user interface&#10;&#10;Description automatically generated">
            <a:extLst>
              <a:ext uri="{FF2B5EF4-FFF2-40B4-BE49-F238E27FC236}">
                <a16:creationId xmlns:a16="http://schemas.microsoft.com/office/drawing/2014/main" id="{D6E5540C-8976-D1B0-DD03-E7F4E915566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76" y="14736590"/>
            <a:ext cx="5600741" cy="50597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88E9DCB-0FAB-D0C8-4B10-6F9DC5C481E7}"/>
              </a:ext>
            </a:extLst>
          </p:cNvPr>
          <p:cNvSpPr txBox="1"/>
          <p:nvPr/>
        </p:nvSpPr>
        <p:spPr>
          <a:xfrm>
            <a:off x="8057238" y="6147257"/>
            <a:ext cx="68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Home Page - Desktop view (left) and mobile view (right)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A1E66E-B6B6-D0D6-1830-D093EF95109D}"/>
              </a:ext>
            </a:extLst>
          </p:cNvPr>
          <p:cNvSpPr txBox="1"/>
          <p:nvPr/>
        </p:nvSpPr>
        <p:spPr>
          <a:xfrm>
            <a:off x="22920862" y="2230937"/>
            <a:ext cx="68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All Food Page - Desktop view (left) and mobile view (right)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CA9FD9-7623-BB8B-B39C-309AFCD7E88C}"/>
              </a:ext>
            </a:extLst>
          </p:cNvPr>
          <p:cNvSpPr txBox="1"/>
          <p:nvPr/>
        </p:nvSpPr>
        <p:spPr>
          <a:xfrm>
            <a:off x="22710610" y="14647479"/>
            <a:ext cx="68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FAQ Page - Desktop view (left) and mobile view (right)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D0DB9D-BB8E-5939-C73B-A20F11DF89E6}"/>
              </a:ext>
            </a:extLst>
          </p:cNvPr>
          <p:cNvSpPr txBox="1"/>
          <p:nvPr/>
        </p:nvSpPr>
        <p:spPr>
          <a:xfrm>
            <a:off x="22414205" y="8529582"/>
            <a:ext cx="68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Detailed Food Cart Page - Desktop view (left) and mobile view (right)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DB8E1-AB26-C1EC-21A5-6B03AFEA4E9F}"/>
              </a:ext>
            </a:extLst>
          </p:cNvPr>
          <p:cNvSpPr txBox="1"/>
          <p:nvPr/>
        </p:nvSpPr>
        <p:spPr>
          <a:xfrm>
            <a:off x="8152472" y="14259842"/>
            <a:ext cx="685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Contact Page - Desktop view (left) and mobile view (right)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2EB677-7DE3-F462-D5D9-84E4433F2156}"/>
              </a:ext>
            </a:extLst>
          </p:cNvPr>
          <p:cNvSpPr txBox="1"/>
          <p:nvPr/>
        </p:nvSpPr>
        <p:spPr>
          <a:xfrm>
            <a:off x="462870" y="178064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 of the project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4C8E58-AE66-7CF8-0096-CC487C1DF346}"/>
              </a:ext>
            </a:extLst>
          </p:cNvPr>
          <p:cNvSpPr txBox="1"/>
          <p:nvPr/>
        </p:nvSpPr>
        <p:spPr>
          <a:xfrm>
            <a:off x="374531" y="4625763"/>
            <a:ext cx="6083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Evaluation of the website based on usability heuristics</a:t>
            </a:r>
            <a:endParaRPr lang="en-AU" sz="2000" b="1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79F113-59B3-A929-A350-AB501E26F665}"/>
              </a:ext>
            </a:extLst>
          </p:cNvPr>
          <p:cNvSpPr txBox="1"/>
          <p:nvPr/>
        </p:nvSpPr>
        <p:spPr>
          <a:xfrm>
            <a:off x="6254222" y="1806672"/>
            <a:ext cx="778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Lessons I learned and what I would do to improve the website in future</a:t>
            </a:r>
            <a:endParaRPr lang="en-AU" sz="2000" b="1" u="sng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1EA4FD5-41C3-D725-36A4-822E8C7520B9}"/>
              </a:ext>
            </a:extLst>
          </p:cNvPr>
          <p:cNvSpPr/>
          <p:nvPr/>
        </p:nvSpPr>
        <p:spPr>
          <a:xfrm>
            <a:off x="14853744" y="8042164"/>
            <a:ext cx="582489" cy="580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BE2116-352B-4537-C97A-048B934DC0FC}"/>
              </a:ext>
            </a:extLst>
          </p:cNvPr>
          <p:cNvSpPr/>
          <p:nvPr/>
        </p:nvSpPr>
        <p:spPr>
          <a:xfrm>
            <a:off x="14828899" y="1790046"/>
            <a:ext cx="582489" cy="5809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682A087-8B42-4C77-1EE8-FEE00A3556F1}"/>
              </a:ext>
            </a:extLst>
          </p:cNvPr>
          <p:cNvSpPr/>
          <p:nvPr/>
        </p:nvSpPr>
        <p:spPr>
          <a:xfrm>
            <a:off x="302899" y="14121705"/>
            <a:ext cx="582489" cy="580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0BB0F7-6951-8A26-87CD-B10FA9B846D3}"/>
              </a:ext>
            </a:extLst>
          </p:cNvPr>
          <p:cNvSpPr/>
          <p:nvPr/>
        </p:nvSpPr>
        <p:spPr>
          <a:xfrm>
            <a:off x="14963538" y="14225706"/>
            <a:ext cx="532914" cy="5228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B9FCC2-FFFE-D28B-1D36-4D134BA6173C}"/>
              </a:ext>
            </a:extLst>
          </p:cNvPr>
          <p:cNvSpPr/>
          <p:nvPr/>
        </p:nvSpPr>
        <p:spPr>
          <a:xfrm>
            <a:off x="302899" y="5777625"/>
            <a:ext cx="582489" cy="580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EBF08-F618-C92D-1813-FE1A96C1D2EC}"/>
              </a:ext>
            </a:extLst>
          </p:cNvPr>
          <p:cNvSpPr txBox="1"/>
          <p:nvPr/>
        </p:nvSpPr>
        <p:spPr>
          <a:xfrm>
            <a:off x="462870" y="2206782"/>
            <a:ext cx="5691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website display all food carts around Brisbane and users can search or filter their favorite cuisine. The website is created using HTML, CSS and JavaScript and features 5 HTML pages, a single CSS file that contains all styling and various JS files that allow for interactivity throughout the website such as: Interacting with the slideshow, showing a detailed view of a food cart, searching and filtering a food cart, accordion and contact form.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60AB4-A136-FABD-BA82-83C36095D444}"/>
              </a:ext>
            </a:extLst>
          </p:cNvPr>
          <p:cNvSpPr txBox="1"/>
          <p:nvPr/>
        </p:nvSpPr>
        <p:spPr>
          <a:xfrm>
            <a:off x="6254222" y="2276814"/>
            <a:ext cx="784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 have learned how to create a website from scratch using HTML, CSS and JavaScript and learned many crucial concepts such as asynchronous functions to call APIs and using JavaScript to dynamically render HTML elements. I also learned how to use various JavaScript Array methods such as .map, .filter to be able to implement the search and filter sections. I also learned how to use </a:t>
            </a:r>
            <a:r>
              <a:rPr lang="en-US" dirty="0" err="1"/>
              <a:t>localStorage</a:t>
            </a:r>
            <a:r>
              <a:rPr lang="en-US" dirty="0"/>
              <a:t> to store the truck id of the food cart that I would like to know more about.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the future I would like to expand on the expanded details page. The API does not include the current location of the food cart so I was not able to add that information, but I will figure out a way to find the location and show it in Google Maps. I would also add a backend to allow for the contact form to work and I am able to receive messages sent from the website.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89843-3BE0-2A6B-8B77-001CE3EB093B}"/>
              </a:ext>
            </a:extLst>
          </p:cNvPr>
          <p:cNvSpPr txBox="1"/>
          <p:nvPr/>
        </p:nvSpPr>
        <p:spPr>
          <a:xfrm>
            <a:off x="441994" y="5089892"/>
            <a:ext cx="552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 believe this website is very good as it follows all 10 usability heuristics. They are shown in textboxes below.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382CD-3CCC-AFCA-728C-C78124CA6775}"/>
              </a:ext>
            </a:extLst>
          </p:cNvPr>
          <p:cNvSpPr txBox="1"/>
          <p:nvPr/>
        </p:nvSpPr>
        <p:spPr>
          <a:xfrm>
            <a:off x="4721184" y="5980907"/>
            <a:ext cx="1629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#1 – Current page is underlined to show user what page they are on</a:t>
            </a:r>
            <a:endParaRPr lang="en-AU" sz="1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3EE81-8C73-DD16-3760-937F59CDC64F}"/>
              </a:ext>
            </a:extLst>
          </p:cNvPr>
          <p:cNvCxnSpPr/>
          <p:nvPr/>
        </p:nvCxnSpPr>
        <p:spPr>
          <a:xfrm flipH="1">
            <a:off x="3746500" y="6525740"/>
            <a:ext cx="974684" cy="25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9B9105D-40A6-90BA-C8E6-3E794B4FE812}"/>
              </a:ext>
            </a:extLst>
          </p:cNvPr>
          <p:cNvSpPr txBox="1"/>
          <p:nvPr/>
        </p:nvSpPr>
        <p:spPr>
          <a:xfrm>
            <a:off x="20960824" y="2132420"/>
            <a:ext cx="16293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#1, #6 &amp; #7 – Current filter and search is shown so the user knows what is selected</a:t>
            </a:r>
            <a:endParaRPr lang="en-AU" sz="10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5ADF4B-41E4-C931-8759-45BC95F3FE89}"/>
              </a:ext>
            </a:extLst>
          </p:cNvPr>
          <p:cNvCxnSpPr/>
          <p:nvPr/>
        </p:nvCxnSpPr>
        <p:spPr>
          <a:xfrm>
            <a:off x="22590124" y="2658748"/>
            <a:ext cx="1108076" cy="1183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A35A989-5E09-93E8-2CD0-5650AE92FA57}"/>
              </a:ext>
            </a:extLst>
          </p:cNvPr>
          <p:cNvSpPr txBox="1"/>
          <p:nvPr/>
        </p:nvSpPr>
        <p:spPr>
          <a:xfrm>
            <a:off x="19331524" y="13217711"/>
            <a:ext cx="1629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#2 – Written in simple words so everyone can understand easily</a:t>
            </a:r>
            <a:endParaRPr lang="en-AU" sz="10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9D76D6B-522B-F15D-29B8-02FE33410465}"/>
              </a:ext>
            </a:extLst>
          </p:cNvPr>
          <p:cNvCxnSpPr>
            <a:cxnSpLocks/>
          </p:cNvCxnSpPr>
          <p:nvPr/>
        </p:nvCxnSpPr>
        <p:spPr>
          <a:xfrm flipH="1" flipV="1">
            <a:off x="18907125" y="12496800"/>
            <a:ext cx="424399" cy="72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293B05-8BA3-B477-CF13-85283BF31DBF}"/>
              </a:ext>
            </a:extLst>
          </p:cNvPr>
          <p:cNvSpPr txBox="1"/>
          <p:nvPr/>
        </p:nvSpPr>
        <p:spPr>
          <a:xfrm>
            <a:off x="20556423" y="8581706"/>
            <a:ext cx="1724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#3 – User can easily go back to previous page </a:t>
            </a:r>
            <a:endParaRPr lang="en-AU" sz="10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440314-FC29-4006-9499-D734D8FF0E60}"/>
              </a:ext>
            </a:extLst>
          </p:cNvPr>
          <p:cNvCxnSpPr>
            <a:cxnSpLocks/>
          </p:cNvCxnSpPr>
          <p:nvPr/>
        </p:nvCxnSpPr>
        <p:spPr>
          <a:xfrm>
            <a:off x="21177915" y="8974616"/>
            <a:ext cx="240799" cy="8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D35A1A8-F9DF-A4AB-8CA7-AD614B0CAEF6}"/>
              </a:ext>
            </a:extLst>
          </p:cNvPr>
          <p:cNvSpPr txBox="1"/>
          <p:nvPr/>
        </p:nvSpPr>
        <p:spPr>
          <a:xfrm>
            <a:off x="11731535" y="13058026"/>
            <a:ext cx="162930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#2 &amp; #4 – Flow of page is logical where navbar is at top, content in the middle and footer at the bottom</a:t>
            </a:r>
            <a:endParaRPr lang="en-AU" sz="10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0C62C56-B280-F174-056E-FCB93ADBC976}"/>
              </a:ext>
            </a:extLst>
          </p:cNvPr>
          <p:cNvCxnSpPr>
            <a:cxnSpLocks/>
          </p:cNvCxnSpPr>
          <p:nvPr/>
        </p:nvCxnSpPr>
        <p:spPr>
          <a:xfrm flipH="1" flipV="1">
            <a:off x="10891256" y="13058026"/>
            <a:ext cx="840279" cy="9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533DA37-AF72-68BE-0977-D17E70161098}"/>
              </a:ext>
            </a:extLst>
          </p:cNvPr>
          <p:cNvSpPr txBox="1"/>
          <p:nvPr/>
        </p:nvSpPr>
        <p:spPr>
          <a:xfrm>
            <a:off x="25269754" y="6940697"/>
            <a:ext cx="17675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#3 – User can reset filter and search if needed</a:t>
            </a:r>
            <a:endParaRPr lang="en-AU" sz="10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6C3148-33D0-6C3C-648D-3EBDBFF54F06}"/>
              </a:ext>
            </a:extLst>
          </p:cNvPr>
          <p:cNvCxnSpPr>
            <a:cxnSpLocks/>
          </p:cNvCxnSpPr>
          <p:nvPr/>
        </p:nvCxnSpPr>
        <p:spPr>
          <a:xfrm flipV="1">
            <a:off x="26859148" y="5025873"/>
            <a:ext cx="434045" cy="190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F98E3A-D139-674B-2035-B786970FFF44}"/>
              </a:ext>
            </a:extLst>
          </p:cNvPr>
          <p:cNvSpPr txBox="1"/>
          <p:nvPr/>
        </p:nvSpPr>
        <p:spPr>
          <a:xfrm>
            <a:off x="5237813" y="19998357"/>
            <a:ext cx="16293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#4 – Familiar contact form pattern</a:t>
            </a:r>
            <a:endParaRPr lang="en-AU" sz="1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47E1953-8907-022F-E1F7-2A2834120C28}"/>
              </a:ext>
            </a:extLst>
          </p:cNvPr>
          <p:cNvCxnSpPr>
            <a:cxnSpLocks/>
          </p:cNvCxnSpPr>
          <p:nvPr/>
        </p:nvCxnSpPr>
        <p:spPr>
          <a:xfrm flipH="1" flipV="1">
            <a:off x="5343525" y="18716625"/>
            <a:ext cx="217938" cy="127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C9F179D-B65B-C5B9-E6DD-52934224514A}"/>
              </a:ext>
            </a:extLst>
          </p:cNvPr>
          <p:cNvSpPr txBox="1"/>
          <p:nvPr/>
        </p:nvSpPr>
        <p:spPr>
          <a:xfrm>
            <a:off x="9972675" y="20094599"/>
            <a:ext cx="21452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#5 &amp; #9 – Error checking prevents submitting without filling required information such as email as well as checking for a valid email</a:t>
            </a:r>
            <a:endParaRPr lang="en-AU" sz="10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198008-4DB2-E7F6-8DF4-AECE938624FD}"/>
              </a:ext>
            </a:extLst>
          </p:cNvPr>
          <p:cNvCxnSpPr>
            <a:cxnSpLocks/>
          </p:cNvCxnSpPr>
          <p:nvPr/>
        </p:nvCxnSpPr>
        <p:spPr>
          <a:xfrm flipH="1" flipV="1">
            <a:off x="10594320" y="18812867"/>
            <a:ext cx="217938" cy="127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0F53456-2CF7-8D95-4FA9-5D1CC50A7C59}"/>
              </a:ext>
            </a:extLst>
          </p:cNvPr>
          <p:cNvSpPr txBox="1"/>
          <p:nvPr/>
        </p:nvSpPr>
        <p:spPr>
          <a:xfrm>
            <a:off x="15295580" y="7049268"/>
            <a:ext cx="21452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#4, #6 &amp; #9 – If no search result is found, the user will be notified that there are no food carts matching the search criteria</a:t>
            </a:r>
            <a:endParaRPr lang="en-AU" sz="10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DE63C-3E38-D0F6-1362-9B89D394C637}"/>
              </a:ext>
            </a:extLst>
          </p:cNvPr>
          <p:cNvCxnSpPr>
            <a:cxnSpLocks/>
          </p:cNvCxnSpPr>
          <p:nvPr/>
        </p:nvCxnSpPr>
        <p:spPr>
          <a:xfrm flipV="1">
            <a:off x="15377696" y="3636733"/>
            <a:ext cx="748297" cy="339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B53BE9-C923-68D9-C6A3-5E2CD677BC07}"/>
              </a:ext>
            </a:extLst>
          </p:cNvPr>
          <p:cNvSpPr txBox="1"/>
          <p:nvPr/>
        </p:nvSpPr>
        <p:spPr>
          <a:xfrm>
            <a:off x="24822150" y="13349435"/>
            <a:ext cx="19793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#4 – Links open in new tab in case user wants to continue browsing on this page</a:t>
            </a:r>
            <a:endParaRPr lang="en-AU" sz="1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2DB092-3A94-2F1A-E0FC-E332D93BFDCB}"/>
              </a:ext>
            </a:extLst>
          </p:cNvPr>
          <p:cNvCxnSpPr>
            <a:cxnSpLocks/>
          </p:cNvCxnSpPr>
          <p:nvPr/>
        </p:nvCxnSpPr>
        <p:spPr>
          <a:xfrm flipH="1" flipV="1">
            <a:off x="24747804" y="12628524"/>
            <a:ext cx="424399" cy="72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AC27F78-F32D-C1AE-AAE1-13F1F51499D0}"/>
              </a:ext>
            </a:extLst>
          </p:cNvPr>
          <p:cNvSpPr txBox="1"/>
          <p:nvPr/>
        </p:nvSpPr>
        <p:spPr>
          <a:xfrm>
            <a:off x="2848922" y="19969929"/>
            <a:ext cx="162930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#6 – User can see exactly what they have types for the input sections</a:t>
            </a:r>
            <a:endParaRPr lang="en-AU" sz="10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E263C5-B98D-6FEC-0D56-77658E608FAF}"/>
              </a:ext>
            </a:extLst>
          </p:cNvPr>
          <p:cNvCxnSpPr>
            <a:cxnSpLocks/>
          </p:cNvCxnSpPr>
          <p:nvPr/>
        </p:nvCxnSpPr>
        <p:spPr>
          <a:xfrm flipV="1">
            <a:off x="3710611" y="18392775"/>
            <a:ext cx="83084" cy="157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A502267-FD9F-6C14-DF14-586AA0E9833E}"/>
              </a:ext>
            </a:extLst>
          </p:cNvPr>
          <p:cNvSpPr txBox="1"/>
          <p:nvPr/>
        </p:nvSpPr>
        <p:spPr>
          <a:xfrm>
            <a:off x="21569370" y="7207452"/>
            <a:ext cx="176757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#7 – All images are lazy loaded for efficient browser load time</a:t>
            </a:r>
            <a:endParaRPr lang="en-AU" sz="10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838B305-E0A9-F4E3-D9F1-C56B886D6A5A}"/>
              </a:ext>
            </a:extLst>
          </p:cNvPr>
          <p:cNvCxnSpPr>
            <a:cxnSpLocks/>
          </p:cNvCxnSpPr>
          <p:nvPr/>
        </p:nvCxnSpPr>
        <p:spPr>
          <a:xfrm flipV="1">
            <a:off x="23158764" y="6491116"/>
            <a:ext cx="104586" cy="70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29182C8-F327-1AA2-FB3D-349A04DACFAE}"/>
              </a:ext>
            </a:extLst>
          </p:cNvPr>
          <p:cNvSpPr txBox="1"/>
          <p:nvPr/>
        </p:nvSpPr>
        <p:spPr>
          <a:xfrm>
            <a:off x="20262400" y="14471594"/>
            <a:ext cx="2165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#10 – User is provided helpful documentation with common questions and answers</a:t>
            </a:r>
            <a:endParaRPr lang="en-AU" sz="1000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8D93D37-3FD9-13CE-24D0-4122751C5AFF}"/>
              </a:ext>
            </a:extLst>
          </p:cNvPr>
          <p:cNvCxnSpPr>
            <a:cxnSpLocks/>
          </p:cNvCxnSpPr>
          <p:nvPr/>
        </p:nvCxnSpPr>
        <p:spPr>
          <a:xfrm>
            <a:off x="22077802" y="15016811"/>
            <a:ext cx="410530" cy="252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7C34EF-89EA-D7F5-D36D-BD6AFAB7FB80}"/>
              </a:ext>
            </a:extLst>
          </p:cNvPr>
          <p:cNvSpPr txBox="1"/>
          <p:nvPr/>
        </p:nvSpPr>
        <p:spPr>
          <a:xfrm>
            <a:off x="5752150" y="13043281"/>
            <a:ext cx="1629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#8– Max-width set so food cart image does not stretch on larger screens.</a:t>
            </a:r>
            <a:endParaRPr lang="en-AU" sz="1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31A3CA-CC4F-DC5C-DDAF-653050712B2C}"/>
              </a:ext>
            </a:extLst>
          </p:cNvPr>
          <p:cNvCxnSpPr>
            <a:cxnSpLocks/>
          </p:cNvCxnSpPr>
          <p:nvPr/>
        </p:nvCxnSpPr>
        <p:spPr>
          <a:xfrm flipV="1">
            <a:off x="7190763" y="12201510"/>
            <a:ext cx="386569" cy="82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5AA41B5-E239-6985-A15A-DFA2124B482A}"/>
              </a:ext>
            </a:extLst>
          </p:cNvPr>
          <p:cNvSpPr txBox="1"/>
          <p:nvPr/>
        </p:nvSpPr>
        <p:spPr>
          <a:xfrm>
            <a:off x="18462928" y="20058870"/>
            <a:ext cx="237252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Usability #8 – Button appearance changes based on hover and cursor changes to pointer alerting user the button is clickable</a:t>
            </a:r>
            <a:endParaRPr lang="en-AU" sz="10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31FFC16-2FB9-629D-21A6-3A937D0C88BF}"/>
              </a:ext>
            </a:extLst>
          </p:cNvPr>
          <p:cNvCxnSpPr>
            <a:cxnSpLocks/>
          </p:cNvCxnSpPr>
          <p:nvPr/>
        </p:nvCxnSpPr>
        <p:spPr>
          <a:xfrm flipV="1">
            <a:off x="20849674" y="19969929"/>
            <a:ext cx="2487274" cy="237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35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691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Tahseen Islam</dc:creator>
  <cp:lastModifiedBy>Tahseen Islam</cp:lastModifiedBy>
  <cp:revision>1</cp:revision>
  <dcterms:created xsi:type="dcterms:W3CDTF">2022-05-29T11:57:02Z</dcterms:created>
  <dcterms:modified xsi:type="dcterms:W3CDTF">2022-05-31T03:48:04Z</dcterms:modified>
</cp:coreProperties>
</file>